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E7A38-4FEE-FB40-8006-571121EEC9AA}" v="3" dt="2024-04-09T09:18:53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/>
    <p:restoredTop sz="94648"/>
  </p:normalViewPr>
  <p:slideViewPr>
    <p:cSldViewPr snapToGrid="0">
      <p:cViewPr varScale="1">
        <p:scale>
          <a:sx n="117" d="100"/>
          <a:sy n="117" d="100"/>
        </p:scale>
        <p:origin x="106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5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7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1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3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7E33F4-9BDA-F449-A42B-D63DDBA97A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8B7187-DBBB-684C-9A91-A9FA823C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8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ertificate with cartoon people&#10;&#10;Description automatically generated">
            <a:extLst>
              <a:ext uri="{FF2B5EF4-FFF2-40B4-BE49-F238E27FC236}">
                <a16:creationId xmlns:a16="http://schemas.microsoft.com/office/drawing/2014/main" id="{D2B20351-C09B-A328-BAB9-BE8D1DC188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924"/>
            <a:ext cx="9906000" cy="7011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2B0BF5-F171-0673-4914-6308475C1C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0800" y="2928395"/>
            <a:ext cx="486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D2BFB-C8FB-DEEC-DD8A-0AFD7BADD3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0" y="3599726"/>
            <a:ext cx="39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02D08-8EC5-CDB1-00B7-B474070D97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6285" y="4444678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AD8569-3B59-2B5C-E1B0-096DCFD1F0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20428" y="4421529"/>
            <a:ext cx="1530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400702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achievement for a language learning&#10;&#10;Description automatically generated">
            <a:extLst>
              <a:ext uri="{FF2B5EF4-FFF2-40B4-BE49-F238E27FC236}">
                <a16:creationId xmlns:a16="http://schemas.microsoft.com/office/drawing/2014/main" id="{C093872C-24CC-B48D-FC88-253C740860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204"/>
            <a:ext cx="9906001" cy="7008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91CB5-408A-BAB0-0A8D-C3FF6102A1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3886" y="3581541"/>
            <a:ext cx="53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C2CB9-E0FF-8961-455C-B91C613F6B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87493" y="5501399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64427-91E5-3B65-00BA-9EB7D1099D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1385" y="6184643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75249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achievement with kids&#10;&#10;Description automatically generated">
            <a:extLst>
              <a:ext uri="{FF2B5EF4-FFF2-40B4-BE49-F238E27FC236}">
                <a16:creationId xmlns:a16="http://schemas.microsoft.com/office/drawing/2014/main" id="{BC16950A-DD4C-0FC4-5EA8-9A958A4D6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44"/>
            <a:ext cx="9906000" cy="7008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FD1EA7-ECCC-93D7-7226-5A4B80BB12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3886" y="3548883"/>
            <a:ext cx="53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15A62-F2AC-2310-6FEA-859924F638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2809" y="5414311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BBC42-33E9-FEF8-B157-E586A413EB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76701" y="6043127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434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achievement with kids&#10;&#10;Description automatically generated">
            <a:extLst>
              <a:ext uri="{FF2B5EF4-FFF2-40B4-BE49-F238E27FC236}">
                <a16:creationId xmlns:a16="http://schemas.microsoft.com/office/drawing/2014/main" id="{2EA33884-AC4A-3522-CA42-A67FE7CDF2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310"/>
            <a:ext cx="9906000" cy="6932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03D92-0DFE-CBB4-00DD-CCAABF9FB7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3886" y="3548883"/>
            <a:ext cx="53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8D1B0-616E-B46E-17C4-A9D8FE3445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2809" y="5370767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7EE30-9FA6-6351-0DB7-AD9446EE82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98473" y="6032241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50177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language learning&#10;&#10;Description automatically generated">
            <a:extLst>
              <a:ext uri="{FF2B5EF4-FFF2-40B4-BE49-F238E27FC236}">
                <a16:creationId xmlns:a16="http://schemas.microsoft.com/office/drawing/2014/main" id="{9DD5966C-C423-1BC7-6E54-2BCB4E453E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1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8B59C5-C9A3-D5D6-D8CE-CE626040F7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68022" y="3514003"/>
            <a:ext cx="407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160AF-5EC2-720E-1532-2169FA8B43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19066" y="5001335"/>
            <a:ext cx="1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606C3-8D08-79B4-FF27-8CBE8A7765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40838" y="5873005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B7D96-349F-2262-1672-C3A7BD471B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95866" y="5871628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98010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language learning&#10;&#10;Description automatically generated">
            <a:extLst>
              <a:ext uri="{FF2B5EF4-FFF2-40B4-BE49-F238E27FC236}">
                <a16:creationId xmlns:a16="http://schemas.microsoft.com/office/drawing/2014/main" id="{97C5A17C-9B93-07B2-47B3-01BC2AF05B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203"/>
            <a:ext cx="9906000" cy="7008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3EA47-E65C-CAE1-283D-5B3600D5F6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10079" y="3059668"/>
            <a:ext cx="407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5DAAE-DECE-0B12-67B8-789127B5DA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08318" y="3707278"/>
            <a:ext cx="1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DDAAF-7AF0-650A-B697-C962FFE382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65182" y="5043929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0B969-3209-2DAE-03A1-DBDAA7D4A7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36752" y="5035332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0E2FA-AFE1-04C1-EB0D-816AFF48A0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83032" y="4338650"/>
            <a:ext cx="1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84945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achievement&#10;&#10;Description automatically generated">
            <a:extLst>
              <a:ext uri="{FF2B5EF4-FFF2-40B4-BE49-F238E27FC236}">
                <a16:creationId xmlns:a16="http://schemas.microsoft.com/office/drawing/2014/main" id="{4C490EA6-7B54-9847-2D63-7C8D41B4E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203"/>
            <a:ext cx="9907410" cy="7009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D2080E-F497-E461-E15F-F83F864F3B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16090" y="3385456"/>
            <a:ext cx="407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9F95C-2B76-B3C9-FC27-5D89063F50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0495" y="4982286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30873-85C5-8089-DB21-863FD9304E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0837" y="4971399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46041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recognition with a red and blue ribbon&#10;&#10;Description automatically generated">
            <a:extLst>
              <a:ext uri="{FF2B5EF4-FFF2-40B4-BE49-F238E27FC236}">
                <a16:creationId xmlns:a16="http://schemas.microsoft.com/office/drawing/2014/main" id="{FAF76913-9835-524D-C9B9-7B3030DA75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203"/>
            <a:ext cx="9906000" cy="7008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07006-D8D7-103E-DDBB-1E27F1B1A5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16090" y="3744684"/>
            <a:ext cx="407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04252-8A9E-4ACE-8504-7E8A570C00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0495" y="4960514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E6984-1B7D-B529-3987-41F7766DBF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0837" y="4949627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72625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achievement for a language learning&#10;&#10;Description automatically generated">
            <a:extLst>
              <a:ext uri="{FF2B5EF4-FFF2-40B4-BE49-F238E27FC236}">
                <a16:creationId xmlns:a16="http://schemas.microsoft.com/office/drawing/2014/main" id="{B3525BAD-3141-A027-344D-DEB8938BB4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704936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FFD6C6-089E-1671-07CA-AFB4567DF1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45429" y="3688384"/>
            <a:ext cx="438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C7F19-FCC2-DC89-C29C-CEBD6E9925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45430" y="4901845"/>
            <a:ext cx="451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AD1B9-166A-AEA9-EA17-5FBFCF2DE4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5503" y="5757499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33F9D-DF8C-D56B-3A62-13DC04E59A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9645" y="5734350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70653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ertificate of achievement for a silver trophy&#10;&#10;Description automatically generated">
            <a:extLst>
              <a:ext uri="{FF2B5EF4-FFF2-40B4-BE49-F238E27FC236}">
                <a16:creationId xmlns:a16="http://schemas.microsoft.com/office/drawing/2014/main" id="{717B7D62-9B0D-5F67-BD36-C5F2997CA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0493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431C2-0B0E-949E-258D-7F812EF0D6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95800" y="3755712"/>
            <a:ext cx="39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642F1-86DB-C3B5-0093-586630B50C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23657" y="4990945"/>
            <a:ext cx="436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8A31A-C526-FB86-405D-D3A4661B9E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5504" y="5894569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69AD5-42DC-9739-7BDF-2A5325812C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9646" y="5871420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6354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ertificate of achievement for a language learning&#10;&#10;Description automatically generated">
            <a:extLst>
              <a:ext uri="{FF2B5EF4-FFF2-40B4-BE49-F238E27FC236}">
                <a16:creationId xmlns:a16="http://schemas.microsoft.com/office/drawing/2014/main" id="{754BB0F5-835C-61C6-711B-BD340E2F03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049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15DE7-316E-2907-62B9-F6309BB152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68945" y="3690397"/>
            <a:ext cx="379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949CE-FBD2-E311-1EBD-2F4E9B4C10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92744" y="4883094"/>
            <a:ext cx="39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1A5CF-5122-0C60-8845-E5C6F40251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33732" y="5851025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59037-0D97-A6C2-1CB1-6795F15F11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3444" y="5849648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8435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ertificate of language learning&#10;&#10;Description automatically generated">
            <a:extLst>
              <a:ext uri="{FF2B5EF4-FFF2-40B4-BE49-F238E27FC236}">
                <a16:creationId xmlns:a16="http://schemas.microsoft.com/office/drawing/2014/main" id="{2AA15C51-15D1-ED45-B542-3B195F16B0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699171" cy="6862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AF2F5-368B-CF3F-D958-CF3F07619E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68022" y="3677288"/>
            <a:ext cx="407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D6417-FDE9-CFA9-5434-4120E54F44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8943" y="4675257"/>
            <a:ext cx="1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927A1-656B-2BAB-3632-704133CE20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19066" y="5742373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6A838-05C3-E926-519D-6E3645C6FF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9664" y="5740996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73194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language learning&#10;&#10;Description automatically generated">
            <a:extLst>
              <a:ext uri="{FF2B5EF4-FFF2-40B4-BE49-F238E27FC236}">
                <a16:creationId xmlns:a16="http://schemas.microsoft.com/office/drawing/2014/main" id="{6976C8D3-95FA-CFF9-3119-3B665E8ED1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8286" cy="685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57BD12-0DAA-E251-8ED9-99A6DF979B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0" y="3690397"/>
            <a:ext cx="447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C7376-5F76-AEA8-D8B0-47D2BC279F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0087" y="4693924"/>
            <a:ext cx="127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EEC31-9D09-1A0B-31BF-57EC75F1AD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4636" y="5731487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2F3FE-1716-1D51-FA90-DF0A7088E1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65234" y="5730110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95430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language learning&#10;&#10;Description automatically generated">
            <a:extLst>
              <a:ext uri="{FF2B5EF4-FFF2-40B4-BE49-F238E27FC236}">
                <a16:creationId xmlns:a16="http://schemas.microsoft.com/office/drawing/2014/main" id="{FDB0A4BE-20A5-3DFB-AC77-F7486F298E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1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DDD7A-E371-920E-477E-86AC821109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3608141"/>
            <a:ext cx="435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E6140-8E74-F2F5-B12B-D9919883FB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46705" y="4674568"/>
            <a:ext cx="12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6F7A8-895F-420A-F68D-894FB14D13D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08180" y="5720601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07023-3FCA-C14A-5C73-EEA5196840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08778" y="5719224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914C3-B3C2-3550-F77F-945262C050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2190" y="4685454"/>
            <a:ext cx="12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66404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achievement for a child&#10;&#10;Description automatically generated">
            <a:extLst>
              <a:ext uri="{FF2B5EF4-FFF2-40B4-BE49-F238E27FC236}">
                <a16:creationId xmlns:a16="http://schemas.microsoft.com/office/drawing/2014/main" id="{E48B2BCD-E944-05E2-F697-66916A93EE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72"/>
            <a:ext cx="9937448" cy="6879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F44B35-1C39-9F2C-427F-B57A39328F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51314" y="3537998"/>
            <a:ext cx="533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3B544-BB5E-0808-C118-5FB5BD9E1E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2265" y="5535543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0AE38-B5A9-FFAA-55D8-FD39F76649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65707" y="5535543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24674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achievement for a child&#10;&#10;Description automatically generated">
            <a:extLst>
              <a:ext uri="{FF2B5EF4-FFF2-40B4-BE49-F238E27FC236}">
                <a16:creationId xmlns:a16="http://schemas.microsoft.com/office/drawing/2014/main" id="{8C70C6BA-CE77-D3F1-FCFF-0FDED06CEB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70" y="-86194"/>
            <a:ext cx="9937070" cy="7030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1BB565-6F7E-4076-0D30-55100A721E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81944" y="3537998"/>
            <a:ext cx="505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FCEB4-EE92-BED5-91B4-1C50D589DD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0493" y="5579087"/>
            <a:ext cx="213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EF27D-89EC-52FF-B984-8ADD2A472B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43935" y="5579087"/>
            <a:ext cx="1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82882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0ADBA0595BA14DAC27ECF9880B4DAD" ma:contentTypeVersion="17" ma:contentTypeDescription="Create a new document." ma:contentTypeScope="" ma:versionID="429f64de90193cf83c28c160f321fd3a">
  <xsd:schema xmlns:xsd="http://www.w3.org/2001/XMLSchema" xmlns:xs="http://www.w3.org/2001/XMLSchema" xmlns:p="http://schemas.microsoft.com/office/2006/metadata/properties" xmlns:ns2="ac5ab75a-2797-45de-b9ae-4e4f12739605" xmlns:ns3="12f9f37d-015a-4a57-807f-00899094bd37" targetNamespace="http://schemas.microsoft.com/office/2006/metadata/properties" ma:root="true" ma:fieldsID="76a40e03fdb0049789250042343199d9" ns2:_="" ns3:_="">
    <xsd:import namespace="ac5ab75a-2797-45de-b9ae-4e4f12739605"/>
    <xsd:import namespace="12f9f37d-015a-4a57-807f-00899094bd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ab75a-2797-45de-b9ae-4e4f12739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7a6276b-0a31-47b9-a11c-a33fafdc6e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9f37d-015a-4a57-807f-00899094bd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d8c10fb-f555-4b55-98a7-03f93d5a10f9}" ma:internalName="TaxCatchAll" ma:showField="CatchAllData" ma:web="12f9f37d-015a-4a57-807f-00899094bd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f9f37d-015a-4a57-807f-00899094bd37" xsi:nil="true"/>
    <lcf76f155ced4ddcb4097134ff3c332f xmlns="ac5ab75a-2797-45de-b9ae-4e4f12739605">
      <Terms xmlns="http://schemas.microsoft.com/office/infopath/2007/PartnerControls"/>
    </lcf76f155ced4ddcb4097134ff3c332f>
    <SharedWithUsers xmlns="12f9f37d-015a-4a57-807f-00899094bd37">
      <UserInfo>
        <DisplayName>Lusine Nalbandyan-Andreke</DisplayName>
        <AccountId>291</AccountId>
        <AccountType/>
      </UserInfo>
      <UserInfo>
        <DisplayName>Joel Davidson</DisplayName>
        <AccountId>32</AccountId>
        <AccountType/>
      </UserInfo>
      <UserInfo>
        <DisplayName>Milly Webb</DisplayName>
        <AccountId>36</AccountId>
        <AccountType/>
      </UserInfo>
      <UserInfo>
        <DisplayName>Rayne Ju</DisplayName>
        <AccountId>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3A2754-8719-4ABA-92D7-1EEBCD15EB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92D3DD-362C-4029-BF11-8F6F6FADD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ab75a-2797-45de-b9ae-4e4f12739605"/>
    <ds:schemaRef ds:uri="12f9f37d-015a-4a57-807f-00899094bd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655FEF-9BC8-414F-AFFF-A1559291A055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ac5ab75a-2797-45de-b9ae-4e4f12739605"/>
    <ds:schemaRef ds:uri="http://schemas.microsoft.com/office/infopath/2007/PartnerControls"/>
    <ds:schemaRef ds:uri="12f9f37d-015a-4a57-807f-00899094bd3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118</Words>
  <Application>Microsoft Office PowerPoint</Application>
  <PresentationFormat>A4 Paper (210x297 mm)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Rayne Ju</dc:creator>
  <cp:lastModifiedBy>Rayne Ju</cp:lastModifiedBy>
  <cp:revision>4</cp:revision>
  <cp:lastPrinted>2024-03-07T14:47:51Z</cp:lastPrinted>
  <dcterms:created xsi:type="dcterms:W3CDTF">2024-03-07T14:36:10Z</dcterms:created>
  <dcterms:modified xsi:type="dcterms:W3CDTF">2024-04-11T13:49:22Z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0x010100510ADBA0595BA14DAC27ECF9880B4DAD</vt:lpwstr>
  </property>
  <property fmtid="{D5CDD505-2E9C-101B-9397-08002B2CF9AE}" pid="3" name="MediaServiceImageTags">
    <vt:lpwstr/>
  </property>
</Properties>
</file>